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118" d="100"/>
          <a:sy n="118" d="100"/>
        </p:scale>
        <p:origin x="-58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12478CF-7A52-4D58-9DF2-2254176DD9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BF4E765-CE34-41AA-BBD3-6EDEDB5D155E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382FBA3-9F4D-464F-BA05-D39A61E89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A84B2-E9F7-42CA-94B7-F0448D5A9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1C6FC-6AC8-46CF-91D5-DC709257A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DE240-D320-4944-9A1D-AB279D802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5DBBAA-C4D6-4C2C-A915-2E03304AC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478F1C-DE38-4D4C-B6C4-F5D639458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AB47F1-7D4F-45FC-BCE7-9BE1B625F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EB6E22-C062-41DD-9327-7351E265B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D7E46-F9C2-4879-9290-4E0EA8061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B34CBD-812E-40AC-952C-F91270294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4D8DB86-079C-4C26-85A0-034A00CD8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09657C0E-7D20-48E7-9B2C-B572C55DF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0" r:id="rId2"/>
    <p:sldLayoutId id="2147484105" r:id="rId3"/>
    <p:sldLayoutId id="2147484106" r:id="rId4"/>
    <p:sldLayoutId id="2147484107" r:id="rId5"/>
    <p:sldLayoutId id="2147484108" r:id="rId6"/>
    <p:sldLayoutId id="2147484101" r:id="rId7"/>
    <p:sldLayoutId id="2147484109" r:id="rId8"/>
    <p:sldLayoutId id="2147484110" r:id="rId9"/>
    <p:sldLayoutId id="2147484102" r:id="rId10"/>
    <p:sldLayoutId id="214748410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(example: Slip-Trip, Fall from Height, Vehicle , Laceration, Chemical Exposure)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11700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In technic office, contractor's employee fell down due to the chair rupture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70"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Inadequate controls of workstations in offices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Created dedicated mailbox for reporting anomalies, suggestions, improvement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safety levels…</a:t>
                      </a:r>
                      <a:endParaRPr kumimoji="0"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itchFamily="34" charset="0"/>
                        <a:buChar char="•"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Continuous monitoring of the adequacy workstations by responsible of area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33" descr="J:\Smi\Sicurezza\GENERALE\rapporti incidente\inc.2014\SIADMI rapp-inc 2014-08\rapp inc 2014-08 sedia rott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10100" y="1189038"/>
            <a:ext cx="2312988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6" name="Picture 34" descr="J:\Smi\Sicurezza\GENERALE\rapporti incidente\inc.2014\SIADMI rapp-inc 2014-08\rapp inc 2014-08 vite tranciat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91350" y="2170113"/>
            <a:ext cx="200977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8842</TotalTime>
  <Words>82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484</cp:revision>
  <cp:lastPrinted>2003-11-04T16:53:27Z</cp:lastPrinted>
  <dcterms:created xsi:type="dcterms:W3CDTF">2004-01-23T18:06:09Z</dcterms:created>
  <dcterms:modified xsi:type="dcterms:W3CDTF">2014-11-06T19:21:21Z</dcterms:modified>
</cp:coreProperties>
</file>